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439128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января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10-12, днем 8-10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kk-KZ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8-10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 января, ночью 3 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048398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12787</TotalTime>
  <Words>566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1948</cp:revision>
  <cp:lastPrinted>2021-07-01T03:56:27Z</cp:lastPrinted>
  <dcterms:created xsi:type="dcterms:W3CDTF">2018-03-27T06:03:00Z</dcterms:created>
  <dcterms:modified xsi:type="dcterms:W3CDTF">2022-01-01T08:04:56Z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