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448397"/>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77167"/>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 қаңтарға 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20-ден </a:t>
            </a:r>
            <a:r>
              <a:rPr lang="ru-RU" altLang="ru-RU" sz="1200" b="1" dirty="0" smtClean="0">
                <a:solidFill>
                  <a:srgbClr val="000000"/>
                </a:solidFill>
                <a:latin typeface="Times New Roman" panose="02020603050405020304" pitchFamily="18" charset="0"/>
                <a:cs typeface="Times New Roman" panose="02020603050405020304" pitchFamily="18" charset="0"/>
              </a:rPr>
              <a:t>2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r>
              <a:rPr lang="ru-RU" altLang="ru-RU" sz="1200" b="1" dirty="0" smtClean="0">
                <a:solidFill>
                  <a:srgbClr val="000000"/>
                </a:solidFill>
                <a:latin typeface="Times New Roman" panose="02020603050405020304" pitchFamily="18" charset="0"/>
                <a:cs typeface="Times New Roman" panose="02020603050405020304" pitchFamily="18" charset="0"/>
              </a:rPr>
              <a:t>.</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dirty="0" smtClean="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Циклонның әсерінен кей уақытта қар жауады. Оңтүстік-шығыстан, оңтүстіктен жел соғады, күші 9-14 </a:t>
            </a:r>
            <a:r>
              <a:rPr lang="kk-KZ" sz="1200" dirty="0">
                <a:solidFill>
                  <a:srgbClr val="000000"/>
                </a:solidFill>
                <a:latin typeface="Times New Roman" panose="02020603050405020304" pitchFamily="18" charset="0"/>
                <a:cs typeface="Times New Roman" panose="02020603050405020304" pitchFamily="18" charset="0"/>
                <a:sym typeface="+mn-ea"/>
              </a:rPr>
              <a:t>м/с. Ауа температурасы түнде  10-12, күндіз 2-4 градус аяз болады. </a:t>
            </a:r>
            <a:endParaRPr 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3 </a:t>
            </a:r>
            <a:r>
              <a:rPr lang="ru-RU" sz="1200" b="1" dirty="0" err="1" smtClean="0">
                <a:solidFill>
                  <a:srgbClr val="000000"/>
                </a:solidFill>
                <a:latin typeface="Times New Roman" panose="02020603050405020304" pitchFamily="18" charset="0"/>
                <a:cs typeface="Times New Roman" panose="02020603050405020304" pitchFamily="18" charset="0"/>
              </a:rPr>
              <a:t>қаңтар</a:t>
            </a:r>
            <a:r>
              <a:rPr lang="kk-KZ" sz="1200" b="1" dirty="0" smtClean="0">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2022 ж. 2 </a:t>
            </a:r>
            <a:r>
              <a:rPr lang="ru-RU" sz="1200" b="1" dirty="0" err="1" smtClean="0">
                <a:solidFill>
                  <a:srgbClr val="000000"/>
                </a:solidFill>
                <a:latin typeface="Times New Roman" panose="02020603050405020304" pitchFamily="18" charset="0"/>
                <a:cs typeface="Times New Roman" panose="02020603050405020304" pitchFamily="18" charset="0"/>
              </a:rPr>
              <a:t>қаңтар</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3 </a:t>
            </a:r>
            <a:r>
              <a:rPr lang="ru-RU" sz="1200" b="1" dirty="0" err="1" smtClean="0">
                <a:solidFill>
                  <a:srgbClr val="000000"/>
                </a:solidFill>
                <a:latin typeface="Times New Roman" panose="02020603050405020304" pitchFamily="18" charset="0"/>
                <a:cs typeface="Times New Roman" panose="02020603050405020304" pitchFamily="18" charset="0"/>
              </a:rPr>
              <a:t>қаңтар</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latin typeface="Times New Roman" pitchFamily="18" charset="0"/>
                <a:cs typeface="Times New Roman" pitchFamily="18" charset="0"/>
              </a:rPr>
              <a:t>Циклон әсерінен қар жауады. Оңтүстіктен жел соғады, күші 3-8 </a:t>
            </a:r>
            <a:r>
              <a:rPr lang="kk-KZ" sz="1200" dirty="0">
                <a:solidFill>
                  <a:srgbClr val="000000"/>
                </a:solidFill>
                <a:latin typeface="Times New Roman" panose="02020603050405020304" pitchFamily="18" charset="0"/>
                <a:cs typeface="Times New Roman" panose="02020603050405020304" pitchFamily="18" charset="0"/>
                <a:sym typeface="+mn-ea"/>
              </a:rPr>
              <a:t>м/с. Ауа температурасы 10-12 градус аяз болады. </a:t>
            </a:r>
            <a:endParaRPr lang="kk-KZ" sz="1200" dirty="0" smtClean="0">
              <a:solidFill>
                <a:srgbClr val="000000"/>
              </a:solidFill>
              <a:latin typeface="Times New Roman" panose="02020603050405020304" pitchFamily="18" charset="0"/>
              <a:cs typeface="Times New Roman" panose="02020603050405020304" pitchFamily="18" charset="0"/>
              <a:sym typeface="+mn-ea"/>
            </a:endParaRPr>
          </a:p>
          <a:p>
            <a:pPr indent="450000"/>
            <a:endParaRPr lang="ru-RU" sz="1200" dirty="0">
              <a:latin typeface="Times New Roman" pitchFamily="18" charset="0"/>
              <a:cs typeface="Times New Roman" pitchFamily="18" charset="0"/>
              <a:sym typeface="+mn-ea"/>
            </a:endParaRPr>
          </a:p>
          <a:p>
            <a:pPr lvl="0" algn="ctr"/>
            <a:endParaRPr lang="kk-KZ"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8668863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ШЖШ асу</a:t>
                      </a:r>
                      <a:r>
                        <a:rPr lang="kk-KZ" sz="1000" baseline="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817</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37031" y="341813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7419" y="2225857"/>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2 </a:t>
            </a:r>
            <a:r>
              <a:rPr lang="ru-RU" sz="1200" dirty="0" err="1">
                <a:solidFill>
                  <a:schemeClr val="tx1"/>
                </a:solidFill>
                <a:latin typeface="Times New Roman" panose="02020603050405020304" pitchFamily="18" charset="0"/>
                <a:cs typeface="Times New Roman" panose="02020603050405020304" pitchFamily="18" charset="0"/>
              </a:rPr>
              <a:t>қаңтар</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қаңтарға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т</a:t>
            </a:r>
            <a:r>
              <a:rPr lang="kk-KZ" sz="1200" dirty="0">
                <a:solidFill>
                  <a:schemeClr val="tx1"/>
                </a:solidFill>
                <a:latin typeface="Times New Roman" panose="02020603050405020304" pitchFamily="18" charset="0"/>
                <a:cs typeface="Times New Roman" panose="02020603050405020304" pitchFamily="18" charset="0"/>
              </a:rPr>
              <a:t>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en-US"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3857504269"/>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12900</TotalTime>
  <Words>541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2020</cp:revision>
  <cp:lastPrinted>2021-07-01T07:38:07Z</cp:lastPrinted>
  <dcterms:created xsi:type="dcterms:W3CDTF">2018-03-27T06:03:00Z</dcterms:created>
  <dcterms:modified xsi:type="dcterms:W3CDTF">2022-01-01T07:35:51Z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