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32025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қаңтарға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2021 ж. </a:t>
            </a:r>
            <a:r>
              <a:rPr lang="en-US" altLang="ru-RU" sz="1200" b="1" dirty="0" smtClean="0">
                <a:solidFill>
                  <a:prstClr val="black"/>
                </a:solidFill>
                <a:latin typeface="Times New Roman" panose="02020603050405020304" pitchFamily="18" charset="0"/>
                <a:cs typeface="Times New Roman" panose="02020603050405020304" pitchFamily="18" charset="0"/>
              </a:rPr>
              <a:t>0</a:t>
            </a:r>
            <a:r>
              <a:rPr lang="ru-RU" altLang="ru-RU" sz="1200" b="1" dirty="0" smtClean="0">
                <a:solidFill>
                  <a:prstClr val="black"/>
                </a:solidFill>
                <a:latin typeface="Times New Roman" panose="02020603050405020304" pitchFamily="18" charset="0"/>
                <a:cs typeface="Times New Roman" panose="02020603050405020304" pitchFamily="18" charset="0"/>
              </a:rPr>
              <a:t>1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a:t>
            </a:r>
            <a:r>
              <a:rPr lang="en-US" altLang="ru-RU" sz="1200" b="1" dirty="0" smtClean="0">
                <a:solidFill>
                  <a:prstClr val="black"/>
                </a:solidFill>
                <a:latin typeface="Times New Roman" panose="02020603050405020304" pitchFamily="18" charset="0"/>
                <a:cs typeface="Times New Roman" panose="02020603050405020304" pitchFamily="18" charset="0"/>
              </a:rPr>
              <a:t>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0-5 м/с.</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en-US" sz="1200" dirty="0" smtClean="0">
                <a:solidFill>
                  <a:prstClr val="black"/>
                </a:solidFill>
                <a:latin typeface="Times New Roman" pitchFamily="18" charset="0"/>
                <a:cs typeface="Times New Roman" pitchFamily="18" charset="0"/>
              </a:rPr>
              <a:t>7-9</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a:t>
            </a:r>
            <a:r>
              <a:rPr lang="en-US" sz="1200" b="1" dirty="0" smtClean="0">
                <a:solidFill>
                  <a:srgbClr val="000000"/>
                </a:solidFill>
                <a:latin typeface="Times New Roman" panose="02020603050405020304" pitchFamily="18" charset="0"/>
                <a:cs typeface="Times New Roman" panose="02020603050405020304" pitchFamily="18" charset="0"/>
                <a:sym typeface="+mn-ea"/>
              </a:rPr>
              <a:t>3</a:t>
            </a:r>
            <a:r>
              <a:rPr lang="kk-KZ" sz="1200" b="1" dirty="0" smtClean="0">
                <a:solidFill>
                  <a:srgbClr val="000000"/>
                </a:solidFill>
                <a:latin typeface="Times New Roman" panose="02020603050405020304" pitchFamily="18" charset="0"/>
                <a:cs typeface="Times New Roman" panose="02020603050405020304" pitchFamily="18" charset="0"/>
                <a:sym typeface="+mn-ea"/>
              </a:rPr>
              <a:t> қаңтарға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a:t>
            </a:r>
            <a:r>
              <a:rPr lang="en-US" sz="1200" b="1" dirty="0" smtClean="0">
                <a:solidFill>
                  <a:srgbClr val="000000"/>
                </a:solidFill>
                <a:latin typeface="Times New Roman" panose="02020603050405020304" pitchFamily="18" charset="0"/>
                <a:cs typeface="Times New Roman" panose="02020603050405020304" pitchFamily="18" charset="0"/>
                <a:sym typeface="+mn-ea"/>
              </a:rPr>
              <a:t>2</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a:t>
            </a:r>
            <a:r>
              <a:rPr lang="en-US" sz="1200" b="1" dirty="0" smtClean="0">
                <a:solidFill>
                  <a:srgbClr val="000000"/>
                </a:solidFill>
                <a:latin typeface="Times New Roman" panose="02020603050405020304" pitchFamily="18" charset="0"/>
                <a:cs typeface="Times New Roman" panose="02020603050405020304" pitchFamily="18" charset="0"/>
                <a:sym typeface="+mn-ea"/>
              </a:rPr>
              <a:t>3</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0-5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en-US"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p:txBody>
      </p:sp>
      <p:sp>
        <p:nvSpPr>
          <p:cNvPr id="20" name="TextBox 13"/>
          <p:cNvSpPr txBox="1"/>
          <p:nvPr/>
        </p:nvSpPr>
        <p:spPr>
          <a:xfrm>
            <a:off x="5009244" y="318757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5620" y="223954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kk-KZ" sz="1200" dirty="0" smtClean="0">
                <a:solidFill>
                  <a:schemeClr val="tx1"/>
                </a:solidFill>
                <a:latin typeface="Times New Roman" panose="02020603050405020304" pitchFamily="18" charset="0"/>
                <a:cs typeface="Times New Roman" panose="02020603050405020304" pitchFamily="18" charset="0"/>
              </a:rPr>
              <a:t> 2022 </a:t>
            </a:r>
            <a:r>
              <a:rPr lang="kk-KZ" sz="1200" dirty="0">
                <a:solidFill>
                  <a:schemeClr val="tx1"/>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13858</TotalTime>
  <Words>572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2043</cp:revision>
  <cp:lastPrinted>2021-07-01T03:56:27Z</cp:lastPrinted>
  <dcterms:created xsi:type="dcterms:W3CDTF">2018-03-27T06:03:00Z</dcterms:created>
  <dcterms:modified xsi:type="dcterms:W3CDTF">2022-01-01T08:02:00Z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