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95434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2021</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02 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01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02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оңтүстік-шығыстан </a:t>
            </a:r>
            <a:r>
              <a:rPr lang="ru-RU" sz="1200" dirty="0">
                <a:solidFill>
                  <a:srgbClr val="000000"/>
                </a:solidFill>
                <a:latin typeface="Times New Roman" panose="02020603050405020304" pitchFamily="18" charset="0"/>
                <a:cs typeface="Times New Roman" panose="02020603050405020304" pitchFamily="18" charset="0"/>
                <a:sym typeface="+mn-ea"/>
              </a:rPr>
              <a:t>5-10 м/с.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8-10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03 қаңтарға</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02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03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02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03 </a:t>
            </a:r>
            <a:r>
              <a:rPr lang="ru-RU" sz="1200" dirty="0" err="1">
                <a:solidFill>
                  <a:schemeClr val="tx1"/>
                </a:solidFill>
                <a:latin typeface="Times New Roman" pitchFamily="18" charset="0"/>
                <a:cs typeface="Times New Roman" pitchFamily="18" charset="0"/>
              </a:rPr>
              <a:t>қаңтарына</a:t>
            </a:r>
            <a:r>
              <a:rPr lang="ru-RU" sz="1200" dirty="0">
                <a:solidFill>
                  <a:schemeClr val="tx1"/>
                </a:solidFill>
                <a:latin typeface="Times New Roman" pitchFamily="18" charset="0"/>
                <a:cs typeface="Times New Roman" pitchFamily="18" charset="0"/>
              </a:rPr>
              <a:t> 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Улица Койсары батыра б/н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инженер Маратов М.</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01.</a:t>
            </a:r>
            <a:r>
              <a:rPr lang="ru-RU" sz="1200" dirty="0">
                <a:latin typeface="Times New Roman" panose="02020603050405020304" pitchFamily="18" charset="0"/>
                <a:ea typeface="Times New Roman" panose="02020603050405020304" pitchFamily="18" charset="0"/>
              </a:rPr>
              <a:t>01.2022 ж. 12:20 (жергілікті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12955</TotalTime>
  <Words>581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2008</cp:revision>
  <cp:lastPrinted>2021-07-01T07:38:07Z</cp:lastPrinted>
  <dcterms:created xsi:type="dcterms:W3CDTF">2018-03-27T06:03:00Z</dcterms:created>
  <dcterms:modified xsi:type="dcterms:W3CDTF">2022-01-01T07:26:08Z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