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170874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115253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01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9-14 м/с. Температура воздуха ночью 3-5 мороза, днем 2-4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Без осадков. Ветер юго-восточный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13318</TotalTime>
  <Words>555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1961</cp:revision>
  <cp:lastPrinted>2021-10-15T03:50:29Z</cp:lastPrinted>
  <dcterms:created xsi:type="dcterms:W3CDTF">2018-03-27T06:03:00Z</dcterms:created>
  <dcterms:modified xsi:type="dcterms:W3CDTF">2022-01-01T08:24:41Z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