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F3D4716-C7D4-4D5E-A02C-F41F51334A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9BFBA-FD52-4309-B93A-BA869CEE04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3EB37-FEE7-4EEE-8B6D-AF7DEFCF84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F2D94-5D66-44DE-A697-D4B3DAC80B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F5B69-B034-42D3-AC2F-5766A4E028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C684B-A295-4B09-BE81-43DAC00D6E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921A7-AA75-4A91-B579-7EDE175EC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80C7B-0E83-45ED-994B-18E994CA7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A79A8-70BE-4061-8498-12B0AFA1B8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75C02-5E02-411D-936F-EC4127491B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2CBB3-1CB5-4964-9FBC-E75802D016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C0911-3E6C-4668-9C8E-C5084974A1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2BE262D-DAE6-4F01-8883-261CA5775A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07975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01 января 2022 года</a:t>
                      </a:r>
                      <a:endParaRPr kumimoji="0" lang="zh-CN" sz="12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1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02 января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01 января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по 21 ч. 02 января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туман. Ветер 0-5 м/с. Температура воздуха ночью 1-3 мороза, днем 6-8 тепла.</a:t>
            </a:r>
            <a:r>
              <a:rPr lang="ru-RU"/>
              <a:t> 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03 января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02 января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03 января</a:t>
            </a:r>
            <a:endParaRPr lang="kk-KZ" sz="1200" b="1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sz="120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0-5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2-4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02 января, ночь 03 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410223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54252256"/>
                </p:ext>
              </p:extLst>
            </p:nvPr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Нұрмахамбет М.Б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13050</TotalTime>
  <Words>761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2055</cp:revision>
  <cp:lastPrinted>2021-07-01T09:11:30Z</cp:lastPrinted>
  <dcterms:created xsi:type="dcterms:W3CDTF">2018-03-27T06:03:00Z</dcterms:created>
  <dcterms:modified xsi:type="dcterms:W3CDTF">2022-01-01T07:50:20Z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