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376048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2996" y="3906951"/>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8448884"/>
              </p:ext>
            </p:extLst>
          </p:nvPr>
        </p:nvGraphicFramePr>
        <p:xfrm>
          <a:off x="5027850" y="436510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2021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қаңтарға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2021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p:txBody>
      </p:sp>
      <p:sp>
        <p:nvSpPr>
          <p:cNvPr id="20" name="TextBox 13"/>
          <p:cNvSpPr txBox="1"/>
          <p:nvPr/>
        </p:nvSpPr>
        <p:spPr>
          <a:xfrm>
            <a:off x="4989319" y="348174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4054" y="255030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8524801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524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2004</cp:revision>
  <cp:lastPrinted>2021-07-01T03:56:27Z</cp:lastPrinted>
  <dcterms:created xsi:type="dcterms:W3CDTF">2018-03-27T06:03:00Z</dcterms:created>
  <dcterms:modified xsi:type="dcterms:W3CDTF">2022-01-01T07:57:31Z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