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393037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временами ожидается снег. Ветер юго-восточный, южный 9-14 м/с. Температура воздуха ночью 10-12, днем 2-4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снег. Ветер южный 3-8  м/с. Температура воздуха 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055228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января, 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53000" y="615795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149092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12853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1994</cp:revision>
  <cp:lastPrinted>2021-02-03T11:37:00Z</cp:lastPrinted>
  <dcterms:created xsi:type="dcterms:W3CDTF">2018-03-27T06:03:00Z</dcterms:created>
  <dcterms:modified xsi:type="dcterms:W3CDTF">2022-01-01T07:34:38Z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