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sz="1200" b="1" i="1" dirty="0" smtClean="0">
                          <a:solidFill>
                            <a:srgbClr val="000000"/>
                          </a:solidFill>
                          <a:latin typeface="Times New Roman" pitchFamily="18" charset="0"/>
                          <a:cs typeface="Times New Roman" pitchFamily="18" charset="0"/>
                        </a:rPr>
                        <a:t>01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smtClean="0">
                <a:latin typeface="Times New Roman" panose="02020603050405020304" pitchFamily="18" charset="0"/>
                <a:cs typeface="Times New Roman" panose="02020603050405020304" pitchFamily="18" charset="0"/>
              </a:rPr>
              <a:t>Петропавл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a:t>
            </a:r>
            <a:r>
              <a:rPr lang="ru-RU" altLang="ru-RU" sz="1100" b="1" dirty="0" err="1" smtClean="0">
                <a:latin typeface="Times New Roman" panose="02020603050405020304" pitchFamily="18" charset="0"/>
                <a:cs typeface="Times New Roman" panose="02020603050405020304" pitchFamily="18" charset="0"/>
              </a:rPr>
              <a:t>аласы 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01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02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Оңтүстіктен, оңтүстік-батыстан жел соғады,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16-18, күндіз 9-11 градус аяз.</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03 қаңтарға</a:t>
            </a:r>
            <a:r>
              <a:rPr lang="ru-RU" altLang="ru-RU" sz="1100" b="1" dirty="0" smtClean="0">
                <a:solidFill>
                  <a:srgbClr val="000000"/>
                </a:solidFill>
                <a:latin typeface="Times New Roman" panose="02020603050405020304" pitchFamily="18" charset="0"/>
                <a:cs typeface="Times New Roman" panose="02020603050405020304"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02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Оңтүстік-батыстан, оңтүстіктен жел </a:t>
            </a:r>
            <a:r>
              <a:rPr lang="kk-KZ" sz="1100" dirty="0" smtClean="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11-13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76873"/>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79-83-35, 79-83-39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12733</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2092</cp:revision>
  <cp:lastPrinted>2021-07-01T03:56:27Z</cp:lastPrinted>
  <dcterms:created xsi:type="dcterms:W3CDTF">2018-03-27T06:03:00Z</dcterms:created>
  <dcterms:modified xsi:type="dcterms:W3CDTF">2022-01-01T06:46:12Z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