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02313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01қантар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01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2022 ж. 02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r>
              <a:rPr lang="kk-KZ" sz="1200" dirty="0" smtClean="0">
                <a:solidFill>
                  <a:srgbClr val="000000"/>
                </a:solidFill>
                <a:latin typeface="Times New Roman" pitchFamily="18" charset="0"/>
                <a:cs typeface="Times New Roman" panose="02020603050405020304" pitchFamily="18" charset="0"/>
                <a:sym typeface="+mn-ea"/>
              </a:rPr>
              <a:t>            Түнде жауын-шашын </a:t>
            </a:r>
            <a:r>
              <a:rPr lang="ru-RU" sz="1200" dirty="0" smtClean="0">
                <a:solidFill>
                  <a:srgbClr val="000000"/>
                </a:solidFill>
                <a:latin typeface="Times New Roman" pitchFamily="18" charset="0"/>
                <a:cs typeface="Times New Roman" panose="02020603050405020304" pitchFamily="18" charset="0"/>
                <a:sym typeface="+mn-ea"/>
              </a:rPr>
              <a:t>(</a:t>
            </a:r>
            <a:r>
              <a:rPr lang="kk-KZ" sz="1200" dirty="0" smtClean="0">
                <a:solidFill>
                  <a:srgbClr val="000000"/>
                </a:solidFill>
                <a:latin typeface="Times New Roman" pitchFamily="18" charset="0"/>
                <a:cs typeface="Times New Roman" panose="02020603050405020304" pitchFamily="18" charset="0"/>
                <a:sym typeface="+mn-ea"/>
              </a:rPr>
              <a:t>жаңбыр, қар</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көктайғақ</a:t>
            </a:r>
            <a:r>
              <a:rPr lang="kk-KZ" sz="1200" dirty="0" smtClean="0">
                <a:latin typeface="Times New Roman" pitchFamily="18" charset="0"/>
                <a:cs typeface="Times New Roman" pitchFamily="18" charset="0"/>
              </a:rPr>
              <a:t>. Кей </a:t>
            </a:r>
            <a:r>
              <a:rPr lang="kk-KZ" sz="1200" dirty="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тұман түседі. </a:t>
            </a:r>
            <a:r>
              <a:rPr lang="kk-KZ" sz="1200" dirty="0" smtClean="0">
                <a:latin typeface="Times New Roman"/>
              </a:rPr>
              <a:t>Оң</a:t>
            </a:r>
            <a:r>
              <a:rPr lang="kk-KZ" sz="1200" dirty="0" smtClean="0">
                <a:latin typeface="Times New Roman"/>
                <a:ea typeface="Calibri"/>
              </a:rPr>
              <a:t>түстік-батыстан соғатын жел </a:t>
            </a:r>
            <a:r>
              <a:rPr lang="kk-KZ" sz="1200" dirty="0" smtClean="0">
                <a:latin typeface="Times New Roman"/>
              </a:rPr>
              <a:t>оң</a:t>
            </a:r>
            <a:r>
              <a:rPr lang="kk-KZ" sz="1200" dirty="0" smtClean="0">
                <a:latin typeface="Times New Roman"/>
                <a:ea typeface="Calibri"/>
              </a:rPr>
              <a:t>түстік-шығыс желіне ауысады</a:t>
            </a:r>
            <a:r>
              <a:rPr lang="kk-KZ" sz="1200" dirty="0" smtClean="0">
                <a:latin typeface="Times New Roman" pitchFamily="18" charset="0"/>
                <a:cs typeface="Times New Roman" pitchFamily="18" charset="0"/>
              </a:rPr>
              <a:t>, күші 7-12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градус жылы болады.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03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02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03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latin typeface="Times New Roman" pitchFamily="18" charset="0"/>
                <a:cs typeface="Times New Roman" pitchFamily="18" charset="0"/>
              </a:rPr>
              <a:t>Кей уақытта</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a:solidFill>
                  <a:srgbClr val="000000"/>
                </a:solidFill>
                <a:latin typeface="Times New Roman" pitchFamily="18" charset="0"/>
                <a:cs typeface="Times New Roman" panose="02020603050405020304" pitchFamily="18" charset="0"/>
                <a:sym typeface="+mn-ea"/>
              </a:rPr>
              <a:t>(</a:t>
            </a:r>
            <a:r>
              <a:rPr lang="kk-KZ" sz="1200" dirty="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көктайғақ</a:t>
            </a:r>
            <a:r>
              <a:rPr lang="kk-KZ" sz="1200" dirty="0">
                <a:latin typeface="Times New Roman" pitchFamily="18" charset="0"/>
                <a:cs typeface="Times New Roman" pitchFamily="18" charset="0"/>
                <a:sym typeface="+mn-ea"/>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болады. О</a:t>
            </a:r>
            <a:r>
              <a:rPr lang="kk-KZ" sz="1200" dirty="0" smtClean="0">
                <a:latin typeface="Times New Roman"/>
                <a:ea typeface="Calibri"/>
              </a:rPr>
              <a:t>ңтүстік-шығыстан </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0-2 градус 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02, 03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2066</cp:revision>
  <cp:lastPrinted>2022-01-01T07:11:59Z</cp:lastPrinted>
  <dcterms:created xsi:type="dcterms:W3CDTF">2018-03-27T06:03:00Z</dcterms:created>
  <dcterms:modified xsi:type="dcterms:W3CDTF">2022-01-01T07:21:57Z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