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126458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404141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573493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2021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юго-восточный 0-5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 мороза.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2022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6513" y="2379439"/>
            <a:ext cx="4681537" cy="64633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59351" y="347687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2 степени НМУ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13605</TotalTime>
  <Words>562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1969</cp:revision>
  <cp:lastPrinted>2021-07-01T03:56:27Z</cp:lastPrinted>
  <dcterms:created xsi:type="dcterms:W3CDTF">2018-03-27T06:03:00Z</dcterms:created>
  <dcterms:modified xsi:type="dcterms:W3CDTF">2022-01-01T08:00:12Z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