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710342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54050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02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19-21,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7-9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до 09 ч. 03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м/с. Температура воздуха 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5811925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13754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2026</cp:revision>
  <cp:lastPrinted>2021-11-30T05:55:24Z</cp:lastPrinted>
  <dcterms:created xsi:type="dcterms:W3CDTF">2018-03-27T06:03:00Z</dcterms:created>
  <dcterms:modified xsi:type="dcterms:W3CDTF">2022-01-01T06:44:32Z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