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smtClean="0">
                <a:latin typeface="Times New Roman" panose="02020603050405020304" pitchFamily="18" charset="0"/>
                <a:cs typeface="Times New Roman" panose="02020603050405020304" pitchFamily="18" charset="0"/>
              </a:rPr>
              <a:t>қаңтарға 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2022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с. </a:t>
            </a:r>
            <a:r>
              <a:rPr lang="kk-KZ" altLang="ru-RU" sz="1100" b="1" dirty="0" smtClean="0">
                <a:latin typeface="Times New Roman" pitchFamily="18" charset="0"/>
                <a:cs typeface="Times New Roman" pitchFamily="18" charset="0"/>
              </a:rPr>
              <a:t>01 қаңтардан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 </a:t>
            </a:r>
            <a:r>
              <a:rPr lang="kk-KZ" altLang="ru-RU" sz="1100" b="1" dirty="0" smtClean="0">
                <a:latin typeface="Times New Roman" pitchFamily="18" charset="0"/>
                <a:cs typeface="Times New Roman" pitchFamily="18" charset="0"/>
              </a:rPr>
              <a:t>2022 ж. 02 қаңтарға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түнде және таңертең жауын-шашын, жаңбыр басымырақ. Түнде және таңертең тұман. Оңтүстік-шығыстан жел соғады, күші 8-13 м/с. Ауа температурасы түнде 1-3, күндіз 10-12 градус жылы.</a:t>
            </a:r>
            <a:endParaRPr lang="ru-RU" sz="1100" dirty="0" smtClean="0">
              <a:latin typeface="Times New Roman" pitchFamily="18" charset="0"/>
              <a:cs typeface="Times New Roman" pitchFamily="18" charset="0"/>
            </a:endParaRPr>
          </a:p>
          <a:p>
            <a:pPr indent="182563" algn="ctr"/>
            <a:r>
              <a:rPr lang="ru-RU" sz="1100" dirty="0" smtClean="0">
                <a:latin typeface="Times New Roman" pitchFamily="18" charset="0"/>
                <a:cs typeface="Times New Roman" pitchFamily="18" charset="0"/>
              </a:rPr>
              <a:t> </a:t>
            </a:r>
          </a:p>
          <a:p>
            <a:pPr indent="182563" algn="ctr"/>
            <a:r>
              <a:rPr lang="ru-RU" sz="1100"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03</a:t>
            </a:r>
            <a:r>
              <a:rPr lang="kk-KZ" altLang="ru-RU" sz="1100" b="1" dirty="0" smtClean="0">
                <a:latin typeface="Times New Roman" pitchFamily="18" charset="0"/>
                <a:cs typeface="Times New Roman" pitchFamily="18" charset="0"/>
              </a:rPr>
              <a:t> қаңтарға</a:t>
            </a:r>
            <a:endParaRPr lang="kk-KZ" altLang="ru-RU" sz="1100" b="1" dirty="0">
              <a:latin typeface="Times New Roman" pitchFamily="18" charset="0"/>
              <a:cs typeface="Times New Roman" pitchFamily="18" charset="0"/>
            </a:endParaRPr>
          </a:p>
          <a:p>
            <a:pPr lvl="0" indent="182563" algn="ctr"/>
            <a:r>
              <a:rPr lang="kk-KZ" altLang="ru-RU" sz="1100" b="1" dirty="0" smtClean="0">
                <a:latin typeface="Times New Roman" pitchFamily="18" charset="0"/>
                <a:cs typeface="Times New Roman" pitchFamily="18" charset="0"/>
              </a:rPr>
              <a:t>2022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02 қаңтардан 09 </a:t>
            </a:r>
            <a:r>
              <a:rPr lang="kk-KZ" altLang="ru-RU" sz="1100" b="1" dirty="0">
                <a:latin typeface="Times New Roman" pitchFamily="18" charset="0"/>
                <a:cs typeface="Times New Roman" pitchFamily="18" charset="0"/>
              </a:rPr>
              <a:t>сағ. </a:t>
            </a:r>
            <a:r>
              <a:rPr lang="ru-RU" sz="1100" b="1" dirty="0" smtClean="0">
                <a:latin typeface="Times New Roman" pitchFamily="18" charset="0"/>
                <a:cs typeface="Times New Roman" pitchFamily="18" charset="0"/>
              </a:rPr>
              <a:t>03</a:t>
            </a:r>
            <a:r>
              <a:rPr lang="kk-KZ" altLang="ru-RU" sz="1100" b="1" dirty="0" smtClean="0">
                <a:latin typeface="Times New Roman" pitchFamily="18" charset="0"/>
                <a:cs typeface="Times New Roman" pitchFamily="18" charset="0"/>
              </a:rPr>
              <a:t> қаңтарға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таңертең және күндіз жауын-шашын, жаңбыр басымырақ, тұман. Оңтүстік-шығыстан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20038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12879</TotalTime>
  <Words>599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2057</cp:revision>
  <cp:lastPrinted>2021-07-01T03:56:27Z</cp:lastPrinted>
  <dcterms:created xsi:type="dcterms:W3CDTF">2018-03-27T06:03:00Z</dcterms:created>
  <dcterms:modified xsi:type="dcterms:W3CDTF">2022-01-01T07:40:46Z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