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963353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71620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Временами туман Ветер юго-восточный 5-10 м/с. Температура воздуха ночью 8-10 мороза, днем 1-3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03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Временами туман. Ветер южный 5-10 м/с. Температура воздуха ночью 0-2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көшесі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н/з.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12:20 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12681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1947</cp:revision>
  <cp:lastPrinted>2021-07-01T03:56:27Z</cp:lastPrinted>
  <dcterms:created xsi:type="dcterms:W3CDTF">2018-03-27T06:03:00Z</dcterms:created>
  <dcterms:modified xsi:type="dcterms:W3CDTF">2022-01-01T07:26:23Z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