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09731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9644"/>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9368655"/>
              </p:ext>
            </p:extLst>
          </p:nvPr>
        </p:nvGraphicFramePr>
        <p:xfrm>
          <a:off x="5025120" y="4221088"/>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51863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ж. 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Көшпелі бұлтты, жауын шашын (жаңбыр,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т</a:t>
            </a:r>
            <a:r>
              <a:rPr lang="kk-KZ" sz="1200" dirty="0" smtClean="0">
                <a:latin typeface="Times New Roman" pitchFamily="18" charset="0"/>
                <a:cs typeface="Times New Roman" pitchFamily="18" charset="0"/>
              </a:rPr>
              <a:t>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оңтүстік-батыстан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1 градус аяз</a:t>
            </a:r>
            <a:r>
              <a:rPr lang="ru-RU" sz="1200" dirty="0" smtClean="0">
                <a:latin typeface="Times New Roman" pitchFamily="18" charset="0"/>
                <a:cs typeface="Times New Roman" pitchFamily="18" charset="0"/>
              </a:rPr>
              <a:t>-1 градус тепла </a:t>
            </a:r>
          </a:p>
          <a:p>
            <a:pPr lvl="0" algn="just"/>
            <a:endParaRPr lang="ru-RU" sz="1200" dirty="0" smtClean="0">
              <a:latin typeface="Times New Roman" pitchFamily="18" charset="0"/>
              <a:cs typeface="Times New Roman" pitchFamily="18" charset="0"/>
            </a:endParaRPr>
          </a:p>
          <a:p>
            <a:pPr indent="182563" algn="ctr">
              <a:spcBef>
                <a:spcPts val="200"/>
              </a:spcBef>
            </a:pPr>
            <a:r>
              <a:rPr lang="ru-RU" sz="1200" b="1" dirty="0">
                <a:solidFill>
                  <a:srgbClr val="000000"/>
                </a:solidFill>
                <a:latin typeface="Times New Roman" panose="02020603050405020304" pitchFamily="18" charset="0"/>
                <a:cs typeface="Times New Roman" panose="02020603050405020304" pitchFamily="18" charset="0"/>
                <a:sym typeface="+mn-ea"/>
              </a:rPr>
              <a:t>3</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a:t>
            </a:r>
            <a:r>
              <a:rPr lang="kk-KZ" sz="1200" b="1" dirty="0" smtClean="0">
                <a:solidFill>
                  <a:srgbClr val="000000"/>
                </a:solidFill>
                <a:latin typeface="Times New Roman" panose="02020603050405020304" pitchFamily="18" charset="0"/>
                <a:cs typeface="Times New Roman" panose="02020603050405020304" pitchFamily="18" charset="0"/>
                <a:sym typeface="+mn-ea"/>
              </a:rPr>
              <a:t> қаңтар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7-9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қаңтар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3</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13000</TotalTime>
  <Words>602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2106</cp:revision>
  <cp:lastPrinted>2021-07-01T03:56:27Z</cp:lastPrinted>
  <dcterms:created xsi:type="dcterms:W3CDTF">2018-03-27T06:03:00Z</dcterms:created>
  <dcterms:modified xsi:type="dcterms:W3CDTF">2022-01-01T09:07:46Z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