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253257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ночью и утром осадки, преимущественно дождь. Ночью и утром туман. Ветер юго-восточный 8-13 м/с. Температура воздуха ночью 1-3, днем 10-12 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03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утром и днем осадки, преимущественно дождь, туман. Ветер юго-восточный 8-13 м/с. Температура воздуха ночью 1 мороза-1 тепла.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12700</TotalTime>
  <Words>626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1985</cp:revision>
  <cp:lastPrinted>2021-07-01T03:56:27Z</cp:lastPrinted>
  <dcterms:created xsi:type="dcterms:W3CDTF">2018-03-27T06:03:00Z</dcterms:created>
  <dcterms:modified xsi:type="dcterms:W3CDTF">2022-01-01T07:41:04Z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