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4145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13</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636277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14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13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14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жел соғады, күші 7-12</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13-15, күндіз 30-32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15</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14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15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14-16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56802</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7935</cp:revision>
  <cp:lastPrinted>2025-07-15T07:11:11Z</cp:lastPrinted>
  <dcterms:created xsi:type="dcterms:W3CDTF">2018-03-27T06:03:00Z</dcterms:created>
  <dcterms:modified xsi:type="dcterms:W3CDTF">2026-08-13T06:13:37Z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