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107"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97721381"/>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62103"/>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14 тамызға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itchFamily="18" charset="0"/>
                <a:cs typeface="Times New Roman" pitchFamily="18" charset="0"/>
              </a:rPr>
              <a:t>Көшпелі</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smtClean="0">
                <a:latin typeface="Times New Roman" pitchFamily="18" charset="0"/>
                <a:cs typeface="Times New Roman" pitchFamily="18" charset="0"/>
              </a:rPr>
              <a:t>Солтүстік-шығыстан</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соғатын</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жел</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оңтүстік-батысқа</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ауысады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күші</a:t>
            </a:r>
            <a:r>
              <a:rPr lang="ru-RU" sz="1150" dirty="0" smtClean="0">
                <a:latin typeface="Times New Roman" pitchFamily="18" charset="0"/>
                <a:cs typeface="Times New Roman" pitchFamily="18" charset="0"/>
              </a:rPr>
              <a:t> </a:t>
            </a:r>
            <a:r>
              <a:rPr lang="ru-RU" sz="1150" dirty="0" smtClean="0">
                <a:latin typeface="Times New Roman" pitchFamily="18" charset="0"/>
                <a:cs typeface="Times New Roman" pitchFamily="18" charset="0"/>
              </a:rPr>
              <a:t>6-11 м/с</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23-25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33-35 градус </a:t>
            </a:r>
            <a:r>
              <a:rPr lang="ru-RU" sz="1150" dirty="0" err="1">
                <a:latin typeface="Times New Roman" pitchFamily="18" charset="0"/>
                <a:cs typeface="Times New Roman" pitchFamily="18" charset="0"/>
              </a:rPr>
              <a:t>қатты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ыстық</a:t>
            </a:r>
            <a:r>
              <a:rPr lang="ru-RU" sz="1150" dirty="0" smtClean="0">
                <a:latin typeface="Times New Roman" pitchFamily="18" charset="0"/>
                <a:cs typeface="Times New Roman"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15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14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15 </a:t>
            </a:r>
            <a:r>
              <a:rPr lang="kk-KZ" altLang="ru-RU" sz="1150" b="1" dirty="0" smtClean="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20-22 градус </a:t>
            </a:r>
            <a:r>
              <a:rPr lang="ru-RU" sz="1150" dirty="0" err="1" smtClean="0">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67495171"/>
              </p:ext>
            </p:extLst>
          </p:nvPr>
        </p:nvGraphicFramePr>
        <p:xfrm>
          <a:off x="4933105" y="4221088"/>
          <a:ext cx="4716137" cy="1860720"/>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dirty="0"/>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dirty="0"/>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28886</TotalTime>
  <Words>543</Words>
  <Application>Microsoft Office PowerPoint</Application>
  <PresentationFormat>Лист A4 (210x297 мм)</PresentationFormat>
  <Paragraphs>90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5361</cp:revision>
  <cp:lastPrinted>2021-07-01T07:38:07Z</cp:lastPrinted>
  <dcterms:created xsi:type="dcterms:W3CDTF">2018-03-27T06:03:00Z</dcterms:created>
  <dcterms:modified xsi:type="dcterms:W3CDTF">2026-08-13T07:11:21Z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