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96"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3612708"/>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10660" y="3811107"/>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13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14</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5-10 м/с. Ауа температурасы түнде 10-12, күндіз 29-31 жылы болады.</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5-10 м/с. Ауа температурасы 12-14 жылы болады.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3681597000"/>
              </p:ext>
            </p:extLst>
          </p:nvPr>
        </p:nvGraphicFramePr>
        <p:xfrm>
          <a:off x="5010660" y="425344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12596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0,975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21291</TotalTime>
  <Words>594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4597</cp:revision>
  <cp:lastPrinted>2021-07-01T03:56:27Z</cp:lastPrinted>
  <dcterms:created xsi:type="dcterms:W3CDTF">2018-03-27T06:03:00Z</dcterms:created>
  <dcterms:modified xsi:type="dcterms:W3CDTF">2026-08-13T07:18:24Z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