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96"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81922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14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Түнде және таңертең тұман. Жел солтүстік-батыстан соғады, </a:t>
            </a:r>
            <a:r>
              <a:rPr lang="kk-KZ" sz="1200" dirty="0">
                <a:effectLst/>
                <a:latin typeface="Times New Roman" panose="02020603050405020304" pitchFamily="18" charset="0"/>
                <a:ea typeface="Times New Roman" panose="02020603050405020304" pitchFamily="18" charset="0"/>
              </a:rPr>
              <a:t>күші түнде </a:t>
            </a:r>
            <a:r>
              <a:rPr lang="kk-KZ" sz="1200" dirty="0">
                <a:latin typeface="Times New Roman" panose="02020603050405020304" pitchFamily="18" charset="0"/>
                <a:ea typeface="Times New Roman" panose="02020603050405020304" pitchFamily="18" charset="0"/>
              </a:rPr>
              <a:t>1-6</a:t>
            </a:r>
            <a:r>
              <a:rPr lang="kk-KZ" sz="1200" dirty="0">
                <a:effectLst/>
                <a:latin typeface="Times New Roman" panose="02020603050405020304" pitchFamily="18" charset="0"/>
                <a:ea typeface="Times New Roman" panose="02020603050405020304" pitchFamily="18" charset="0"/>
              </a:rPr>
              <a:t>, күндіз </a:t>
            </a:r>
            <a:r>
              <a:rPr lang="kk-KZ" sz="1200" dirty="0">
                <a:latin typeface="Times New Roman" panose="02020603050405020304" pitchFamily="18" charset="0"/>
                <a:ea typeface="Times New Roman" panose="02020603050405020304" pitchFamily="18" charset="0"/>
              </a:rPr>
              <a:t>5-10</a:t>
            </a:r>
            <a:r>
              <a:rPr lang="kk-KZ" sz="1200" dirty="0">
                <a:effectLst/>
                <a:latin typeface="Times New Roman" panose="02020603050405020304" pitchFamily="18" charset="0"/>
                <a:ea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34-36 градус.</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2-7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5797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961458301"/>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70472" y="2317203"/>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14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14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15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26006</TotalTime>
  <Words>690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5078</cp:revision>
  <cp:lastPrinted>2021-07-01T03:56:27Z</cp:lastPrinted>
  <dcterms:created xsi:type="dcterms:W3CDTF">2018-03-27T06:03:00Z</dcterms:created>
  <dcterms:modified xsi:type="dcterms:W3CDTF">2026-08-13T07:09:22Z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