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48916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14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шығыстан соғады, күші 4-9 м/с. Ауаның температурасы түнде 22-24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15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батыстан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9377233"/>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3064117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18230</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4438</cp:revision>
  <cp:lastPrinted>2021-07-01T07:38:07Z</cp:lastPrinted>
  <dcterms:created xsi:type="dcterms:W3CDTF">2018-03-27T06:03:00Z</dcterms:created>
  <dcterms:modified xsi:type="dcterms:W3CDTF">2026-08-13T06:02:49Z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