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72"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9328670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225</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тамызда</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38794815"/>
              </p:ext>
            </p:extLst>
          </p:nvPr>
        </p:nvGraphicFramePr>
        <p:xfrm>
          <a:off x="5021088" y="4155260"/>
          <a:ext cx="4612432" cy="2296264"/>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0,036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602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2800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0,56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60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0,299</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0,043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0,963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22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0,109</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4" y="182843"/>
            <a:ext cx="462953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14 </a:t>
            </a:r>
            <a:r>
              <a:rPr lang="kk-KZ" altLang="ru-RU" sz="1100" b="1" dirty="0" smtClean="0">
                <a:latin typeface="Times New Roman" panose="02020603050405020304" pitchFamily="18" charset="0"/>
                <a:cs typeface="Times New Roman" panose="02020603050405020304" pitchFamily="18" charset="0"/>
              </a:rPr>
              <a:t>тамызға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13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14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күндіз аздаған жаңбыр, найзағай. Жел солтүстік-батыстан, солтүстіктен соғады, күші 9-14, күндіз екпіні 15-20 м/с. Ауа температурасы түнде 12-14, күндіз 23-25 градус </a:t>
            </a:r>
            <a:r>
              <a:rPr lang="kk-KZ" sz="1100" dirty="0" smtClean="0">
                <a:solidFill>
                  <a:srgbClr val="000000"/>
                </a:solidFill>
                <a:latin typeface="Times New Roman"/>
              </a:rPr>
              <a:t>жылы.</a:t>
            </a:r>
            <a:endParaRPr lang="kk-KZ" sz="1100" dirty="0" smtClean="0">
              <a:solidFill>
                <a:srgbClr val="000000"/>
              </a:solidFill>
              <a:latin typeface="Times New Roman"/>
            </a:endParaRP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15 </a:t>
            </a:r>
            <a:r>
              <a:rPr lang="kk-KZ" sz="1100" b="1" dirty="0" smtClean="0">
                <a:solidFill>
                  <a:srgbClr val="000000"/>
                </a:solidFill>
                <a:latin typeface="Times New Roman" pitchFamily="18" charset="0"/>
                <a:cs typeface="Times New Roman" pitchFamily="18" charset="0"/>
                <a:sym typeface="+mn-ea"/>
              </a:rPr>
              <a:t>тамызға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14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15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a:t>
            </a:r>
            <a:r>
              <a:rPr lang="kk-KZ" sz="1100" dirty="0" smtClean="0">
                <a:solidFill>
                  <a:srgbClr val="000000"/>
                </a:solidFill>
                <a:latin typeface="Times New Roman"/>
              </a:rPr>
              <a:t>жауын-шашынсыз. Жел солтүстік-батыстан соғады, күші </a:t>
            </a:r>
            <a:r>
              <a:rPr lang="kk-KZ" sz="1100" dirty="0" smtClean="0">
                <a:solidFill>
                  <a:srgbClr val="000000"/>
                </a:solidFill>
                <a:latin typeface="Times New Roman"/>
              </a:rPr>
              <a:t>9-14 </a:t>
            </a:r>
            <a:r>
              <a:rPr lang="kk-KZ" sz="1100" dirty="0" smtClean="0">
                <a:solidFill>
                  <a:srgbClr val="000000"/>
                </a:solidFill>
                <a:latin typeface="Times New Roman"/>
              </a:rPr>
              <a:t>м/с</a:t>
            </a:r>
            <a:r>
              <a:rPr lang="kk-KZ" sz="1100" dirty="0">
                <a:solidFill>
                  <a:srgbClr val="000000"/>
                </a:solidFill>
                <a:latin typeface="Times New Roman"/>
              </a:rPr>
              <a:t>. Ауа </a:t>
            </a:r>
            <a:r>
              <a:rPr lang="kk-KZ" sz="1100" dirty="0" smtClean="0">
                <a:solidFill>
                  <a:srgbClr val="000000"/>
                </a:solidFill>
                <a:latin typeface="Times New Roman"/>
              </a:rPr>
              <a:t>температурасы </a:t>
            </a:r>
            <a:r>
              <a:rPr lang="kk-KZ" sz="1100" dirty="0" smtClean="0">
                <a:solidFill>
                  <a:srgbClr val="000000"/>
                </a:solidFill>
                <a:latin typeface="Times New Roman"/>
              </a:rPr>
              <a:t>10-12 </a:t>
            </a:r>
            <a:r>
              <a:rPr lang="kk-KZ" sz="1100" dirty="0" smtClean="0">
                <a:solidFill>
                  <a:srgbClr val="000000"/>
                </a:solidFill>
                <a:latin typeface="Times New Roman"/>
              </a:rPr>
              <a:t>градус </a:t>
            </a:r>
            <a:r>
              <a:rPr lang="kk-KZ" sz="1100" dirty="0">
                <a:solidFill>
                  <a:srgbClr val="000000"/>
                </a:solidFill>
                <a:latin typeface="Times New Roman"/>
              </a:rPr>
              <a:t>жылы.</a:t>
            </a:r>
          </a:p>
          <a:p>
            <a:pPr lvl="0" indent="108000" algn="just"/>
            <a:endParaRPr lang="kk-KZ" sz="1100" dirty="0" smtClean="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14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15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a:solidFill>
                  <a:srgbClr val="000000"/>
                </a:solidFill>
                <a:latin typeface="Times New Roman" panose="02020603050405020304" pitchFamily="18" charset="0"/>
                <a:cs typeface="Times New Roman" panose="02020603050405020304" pitchFamily="18" charset="0"/>
                <a:sym typeface="+mn-ea"/>
              </a:rPr>
              <a:t> 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44205</TotalTime>
  <Words>571</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7919</cp:revision>
  <cp:lastPrinted>2021-07-01T03:56:27Z</cp:lastPrinted>
  <dcterms:created xsi:type="dcterms:W3CDTF">2018-03-27T06:03:00Z</dcterms:created>
  <dcterms:modified xsi:type="dcterms:W3CDTF">2026-08-13T06:59:17Z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