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96"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04204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a:t>
            </a:r>
            <a:r>
              <a:rPr lang="kk-KZ" sz="1200" dirty="0">
                <a:effectLst/>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5-10</a:t>
            </a:r>
            <a:r>
              <a:rPr lang="kk-KZ" sz="1200" dirty="0">
                <a:effectLst/>
                <a:latin typeface="Times New Roman" panose="02020603050405020304" pitchFamily="18" charset="0"/>
                <a:ea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34-36 градус.</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itchFamily="18" charset="0"/>
                <a:cs typeface="Times New Roman" pitchFamily="18" charset="0"/>
              </a:rPr>
              <a:t> соғады, </a:t>
            </a:r>
            <a:r>
              <a:rPr lang="kk-KZ" sz="1200">
                <a:solidFill>
                  <a:prstClr val="black"/>
                </a:solidFill>
                <a:latin typeface="Times New Roman" pitchFamily="18" charset="0"/>
                <a:cs typeface="Times New Roman" pitchFamily="18" charset="0"/>
              </a:rPr>
              <a:t>күші 4-9 </a:t>
            </a:r>
            <a:r>
              <a:rPr lang="kk-KZ" sz="1200" dirty="0">
                <a:solidFill>
                  <a:prstClr val="black"/>
                </a:solidFill>
                <a:latin typeface="Times New Roman" pitchFamily="18" charset="0"/>
                <a:cs typeface="Times New Roman" pitchFamily="18" charset="0"/>
              </a:rPr>
              <a:t>м/с. Ауа температурасы 15-17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2911" y="3686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2886545411"/>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20711</TotalTime>
  <Words>597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4680</cp:revision>
  <cp:lastPrinted>2021-07-01T03:56:27Z</cp:lastPrinted>
  <dcterms:created xsi:type="dcterms:W3CDTF">2018-03-27T06:03:00Z</dcterms:created>
  <dcterms:modified xsi:type="dcterms:W3CDTF">2026-08-13T07:13:05Z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