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36452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2135104"/>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Бұлтты</a:t>
            </a:r>
            <a:r>
              <a:rPr lang="kk-KZ" sz="1100" dirty="0">
                <a:solidFill>
                  <a:srgbClr val="000000"/>
                </a:solidFill>
                <a:latin typeface="Times New Roman"/>
              </a:rPr>
              <a:t>, күндіз жаңбыр, кей уақыттарда қатты, найзағай бұршақ, дауыл. Жел солтүстік-батыстан соғады, күші 9-14, күндіз екпіні 15-20 м/с. Ауа температурасы түнде 15-17, күндіз 26-28 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a:t>
            </a:r>
            <a:r>
              <a:rPr lang="kk-KZ" sz="1100" dirty="0" smtClean="0">
                <a:solidFill>
                  <a:srgbClr val="000000"/>
                </a:solidFill>
                <a:latin typeface="Times New Roman"/>
              </a:rPr>
              <a:t>солтүстік-батыстан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7-12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13-15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44200</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7916</cp:revision>
  <cp:lastPrinted>2021-07-01T03:56:27Z</cp:lastPrinted>
  <dcterms:created xsi:type="dcterms:W3CDTF">2018-03-27T06:03:00Z</dcterms:created>
  <dcterms:modified xsi:type="dcterms:W3CDTF">2026-08-12T07:14:16Z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