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8005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13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23-25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өте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38-40 градус .</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23-25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7495171"/>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28870</TotalTime>
  <Words>548</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5360</cp:revision>
  <cp:lastPrinted>2021-07-01T07:38:07Z</cp:lastPrinted>
  <dcterms:created xsi:type="dcterms:W3CDTF">2018-03-27T06:03:00Z</dcterms:created>
  <dcterms:modified xsi:type="dcterms:W3CDTF">2026-08-12T08:29:03Z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