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637701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Оңтүстік-батыстан соғатын жел солтүстік-шығысқа ауысады, күші</a:t>
            </a:r>
            <a:r>
              <a:rPr lang="kk-KZ" sz="1200" dirty="0">
                <a:effectLst/>
                <a:latin typeface="Times New Roman" panose="02020603050405020304" pitchFamily="18" charset="0"/>
                <a:ea typeface="Times New Roman" panose="02020603050405020304" pitchFamily="18" charset="0"/>
              </a:rPr>
              <a:t>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32-34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itchFamily="18" charset="0"/>
                <a:cs typeface="Times New Roman" pitchFamily="18" charset="0"/>
              </a:rPr>
              <a:t> соғады, күші 5-10 м/с. Ауа температурасы 15-17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2911" y="3686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2822336385"/>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20706</TotalTime>
  <Words>596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4676</cp:revision>
  <cp:lastPrinted>2021-07-01T03:56:27Z</cp:lastPrinted>
  <dcterms:created xsi:type="dcterms:W3CDTF">2018-03-27T06:03:00Z</dcterms:created>
  <dcterms:modified xsi:type="dcterms:W3CDTF">2026-08-12T07:58:48Z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