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324168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12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түнде 11-13, күндіз 27-29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5-10 м/с. Ауа </a:t>
            </a:r>
            <a:r>
              <a:rPr lang="kk-KZ" sz="1200">
                <a:solidFill>
                  <a:prstClr val="black"/>
                </a:solidFill>
                <a:latin typeface="Times New Roman" panose="02020603050405020304" pitchFamily="18" charset="0"/>
                <a:cs typeface="Times New Roman" pitchFamily="18" charset="0"/>
              </a:rPr>
              <a:t>температурасы 14-16 </a:t>
            </a:r>
            <a:r>
              <a:rPr lang="kk-KZ" sz="1200" dirty="0">
                <a:solidFill>
                  <a:prstClr val="black"/>
                </a:solidFill>
                <a:latin typeface="Times New Roman" panose="02020603050405020304" pitchFamily="18" charset="0"/>
                <a:cs typeface="Times New Roman" pitchFamily="18" charset="0"/>
              </a:rPr>
              <a:t>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4059577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Алданбергенова</a:t>
            </a:r>
            <a:r>
              <a:rPr lang="ru-RU" altLang="ru-RU" sz="1200" b="1" i="1">
                <a:solidFill>
                  <a:srgbClr val="000000"/>
                </a:solidFill>
                <a:latin typeface="Times New Roman" panose="02020603050405020304" pitchFamily="18" charset="0"/>
                <a:cs typeface="Times New Roman" panose="02020603050405020304" pitchFamily="18" charset="0"/>
              </a:rPr>
              <a:t> А./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22961</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4410</cp:revision>
  <cp:lastPrinted>2021-07-01T07:38:07Z</cp:lastPrinted>
  <dcterms:created xsi:type="dcterms:W3CDTF">2018-03-27T06:03:00Z</dcterms:created>
  <dcterms:modified xsi:type="dcterms:W3CDTF">2026-08-12T08:43:50Z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