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405" y="-40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20048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12</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735255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4733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13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12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13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14-16, күндіз 29-31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14</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13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14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56779</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7932</cp:revision>
  <cp:lastPrinted>2025-07-15T07:11:11Z</cp:lastPrinted>
  <dcterms:created xsi:type="dcterms:W3CDTF">2018-03-27T06:03:00Z</dcterms:created>
  <dcterms:modified xsi:type="dcterms:W3CDTF">2026-08-12T06:41:03Z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