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145594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13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солтүстіктен, солтүстік-шығыстан соғады, күші 9-14 м/с. Ауаның температурасы түнде 22-24 градус,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37-39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14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шығыстан,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24-26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2425296"/>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18080428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18225</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4436</cp:revision>
  <cp:lastPrinted>2021-07-01T07:38:07Z</cp:lastPrinted>
  <dcterms:created xsi:type="dcterms:W3CDTF">2018-03-27T06:03:00Z</dcterms:created>
  <dcterms:modified xsi:type="dcterms:W3CDTF">2026-08-12T07:02:34Z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