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3679585"/>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13 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12</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13</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соағды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17-19,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31-33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sym typeface="+mn-ea"/>
              </a:rPr>
              <a:t>14 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13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14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Оңтүстіктен, оңтүстік-батыстан 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5-10 м/с. Ауа температурасы 17-19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26716603"/>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928" y="227612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Әбдіғали Т.М./Сұлтанова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50713</TotalTime>
  <Words>533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7187</cp:revision>
  <cp:lastPrinted>2021-07-01T07:38:07Z</cp:lastPrinted>
  <dcterms:created xsi:type="dcterms:W3CDTF">2018-03-27T06:03:00Z</dcterms:created>
  <dcterms:modified xsi:type="dcterms:W3CDTF">2026-08-12T06:58:38Z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