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5593771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12</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13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12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13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олтүстік-шығыстан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күші түнде 3-8, күндіз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11-13,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29-31</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14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13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14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жауын-шашынсыз. Солт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16-18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91002859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797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12</a:t>
            </a:r>
            <a:r>
              <a:rPr lang="ru-RU" dirty="0"/>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13 тамызда түнде метеорологиялық жағдайлар қала атмосферасында ластаушы заттардың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жиналуына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төмен</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дәрежелі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ҚМЖ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ескертуі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жоқ</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 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582</TotalTime>
  <Words>665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122</cp:revision>
  <dcterms:modified xsi:type="dcterms:W3CDTF">2026-08-12T08:42:31Z</dcterms:modified>
</cp:coreProperties>
</file>