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529" autoAdjust="0"/>
  </p:normalViewPr>
  <p:slideViewPr>
    <p:cSldViewPr showGuides="1">
      <p:cViewPr>
        <p:scale>
          <a:sx n="125" d="100"/>
          <a:sy n="125" d="100"/>
        </p:scale>
        <p:origin x="-1723"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1746571"/>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62103"/>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13 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13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2-7,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5-10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18-20,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32-34 градус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14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13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14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20-22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түнде жиналуына, күндіз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13099623"/>
              </p:ext>
            </p:extLst>
          </p:nvPr>
        </p:nvGraphicFramePr>
        <p:xfrm>
          <a:off x="5027448" y="4173056"/>
          <a:ext cx="4667576" cy="226884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7659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8776">
                <a:tc>
                  <a:txBody>
                    <a:bodyPr/>
                    <a:lstStyle/>
                    <a:p>
                      <a:r>
                        <a:rPr lang="kk-KZ" sz="1000" b="0" smtClean="0">
                          <a:solidFill>
                            <a:schemeClr val="tx1"/>
                          </a:solidFill>
                          <a:latin typeface="Times New Roman" panose="02020603050405020304" pitchFamily="18" charset="0"/>
                          <a:cs typeface="Times New Roman" panose="02020603050405020304" pitchFamily="18" charset="0"/>
                        </a:rPr>
                        <a:t>Күкірт</a:t>
                      </a:r>
                      <a:r>
                        <a:rPr lang="kk-KZ" sz="1000" b="0" baseline="0" smtClean="0">
                          <a:solidFill>
                            <a:schemeClr val="tx1"/>
                          </a:solidFill>
                          <a:latin typeface="Times New Roman" panose="02020603050405020304" pitchFamily="18" charset="0"/>
                          <a:cs typeface="Times New Roman" panose="02020603050405020304" pitchFamily="18" charset="0"/>
                        </a:rPr>
                        <a:t> диоксиді </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26182</TotalTime>
  <Words>506</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5196</cp:revision>
  <cp:lastPrinted>2021-07-01T07:38:07Z</cp:lastPrinted>
  <dcterms:created xsi:type="dcterms:W3CDTF">2018-03-27T06:03:00Z</dcterms:created>
  <dcterms:modified xsi:type="dcterms:W3CDTF">2026-08-12T08:28:03Z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