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5490" autoAdjust="0"/>
  </p:normalViewPr>
  <p:slideViewPr>
    <p:cSldViewPr showGuides="1">
      <p:cViewPr>
        <p:scale>
          <a:sx n="125" d="100"/>
          <a:sy n="125" d="100"/>
        </p:scale>
        <p:origin x="-2107"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15623441"/>
              </p:ext>
            </p:extLst>
          </p:nvPr>
        </p:nvGraphicFramePr>
        <p:xfrm>
          <a:off x="272480" y="2435444"/>
          <a:ext cx="4392488" cy="2927457"/>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11 </a:t>
            </a:r>
            <a:r>
              <a:rPr lang="kk-KZ" sz="1200" b="1" dirty="0" smtClean="0">
                <a:latin typeface="Times New Roman" panose="02020603050405020304" pitchFamily="18" charset="0"/>
                <a:cs typeface="Times New Roman" panose="02020603050405020304" pitchFamily="18" charset="0"/>
              </a:rPr>
              <a:t>тамыз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62103"/>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12 </a:t>
            </a:r>
            <a:r>
              <a:rPr lang="kk-KZ" altLang="ru-RU" sz="1200" b="1" dirty="0">
                <a:latin typeface="Times New Roman" panose="02020603050405020304" pitchFamily="18" charset="0"/>
                <a:cs typeface="Times New Roman" panose="02020603050405020304" pitchFamily="18" charset="0"/>
              </a:rPr>
              <a:t>тамызға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11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12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жауын-шашынсыз. </a:t>
            </a:r>
            <a:r>
              <a:rPr lang="ru-RU" sz="1150" dirty="0" err="1">
                <a:latin typeface="Times New Roman" pitchFamily="18" charset="0"/>
                <a:cs typeface="Times New Roman" pitchFamily="18" charset="0"/>
              </a:rPr>
              <a:t>Солтүстіктен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солтүстік-шығыстан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соғады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күші</a:t>
            </a:r>
            <a:r>
              <a:rPr lang="ru-RU" sz="1150" dirty="0">
                <a:latin typeface="Times New Roman" pitchFamily="18" charset="0"/>
                <a:cs typeface="Times New Roman" pitchFamily="18" charset="0"/>
              </a:rPr>
              <a:t> 9-14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17-19,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28-30 градус </a:t>
            </a:r>
            <a:r>
              <a:rPr lang="ru-RU" sz="1150" dirty="0" err="1">
                <a:latin typeface="Times New Roman" pitchFamily="18" charset="0"/>
                <a:cs typeface="Times New Roman" pitchFamily="18" charset="0"/>
              </a:rPr>
              <a:t>жылы</a:t>
            </a:r>
            <a:r>
              <a:rPr lang="ru-RU" sz="1150" dirty="0">
                <a:latin typeface="Times New Roman" pitchFamily="18" charset="0"/>
                <a:cs typeface="Times New Roman" pitchFamily="18" charset="0"/>
              </a:rPr>
              <a:t>.</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13 тамызға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12 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13 </a:t>
            </a:r>
            <a:r>
              <a:rPr lang="kk-KZ" altLang="ru-RU"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13-15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сейуіліне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b="1" dirty="0">
                <a:solidFill>
                  <a:schemeClr val="tx1"/>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8266548"/>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a:t>
                      </a:r>
                      <a:endParaRPr lang="ru-RU" sz="1100" b="0" i="0" u="none" strike="noStrike" dirty="0">
                        <a:solidFill>
                          <a:srgbClr val="000000"/>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a:t>
                      </a:r>
                      <a:endParaRPr lang="ru-RU" sz="1100" b="0" i="0" u="none" strike="noStrike" dirty="0">
                        <a:solidFill>
                          <a:srgbClr val="000000"/>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a:t>
                      </a:r>
                      <a:endParaRPr lang="ru-RU" sz="1100" b="0" i="0" u="none" strike="noStrike" dirty="0">
                        <a:solidFill>
                          <a:srgbClr val="000000"/>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a:t>
                      </a:r>
                      <a:endParaRPr lang="ru-RU" sz="1100" b="0" i="0" u="none" strike="noStrike" dirty="0">
                        <a:solidFill>
                          <a:srgbClr val="000000"/>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5122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1.024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0.466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0.086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0.913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25997</TotalTime>
  <Words>557</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5301</cp:revision>
  <cp:lastPrinted>2021-07-01T03:56:27Z</cp:lastPrinted>
  <dcterms:created xsi:type="dcterms:W3CDTF">2018-03-27T06:03:00Z</dcterms:created>
  <dcterms:modified xsi:type="dcterms:W3CDTF">2026-08-11T07:18:28Z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