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194542444"/>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№175</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11</a:t>
            </a:r>
            <a:r>
              <a:rPr lang="kk-KZ" altLang="ru-RU" sz="1200" b="1" dirty="0" smtClean="0">
                <a:latin typeface="Times New Roman" panose="02020603050405020304" pitchFamily="18" charset="0"/>
                <a:cs typeface="Times New Roman" panose="02020603050405020304" pitchFamily="18" charset="0"/>
              </a:rPr>
              <a:t> тамызға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717158218"/>
              </p:ext>
            </p:extLst>
          </p:nvPr>
        </p:nvGraphicFramePr>
        <p:xfrm>
          <a:off x="5013732" y="4257917"/>
          <a:ext cx="4691064" cy="1172892"/>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4305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0,861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0,862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bl>
          </a:graphicData>
        </a:graphic>
      </p:graphicFrame>
      <p:sp>
        <p:nvSpPr>
          <p:cNvPr id="16" name="Прямоугольник 15"/>
          <p:cNvSpPr/>
          <p:nvPr/>
        </p:nvSpPr>
        <p:spPr>
          <a:xfrm>
            <a:off x="4977033" y="115888"/>
            <a:ext cx="4762314" cy="2015936"/>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12</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11 тамыздан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12 </a:t>
            </a:r>
            <a:r>
              <a:rPr lang="kk-KZ" altLang="ru-RU" sz="1200" b="1" dirty="0" smtClean="0">
                <a:latin typeface="Times New Roman" pitchFamily="18" charset="0"/>
                <a:cs typeface="Times New Roman" pitchFamily="18" charset="0"/>
              </a:rPr>
              <a:t>тамызға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Солтүстік-батыстан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күндіз екпіні </a:t>
            </a:r>
            <a:r>
              <a:rPr lang="kk-KZ" sz="1100" dirty="0" smtClean="0">
                <a:latin typeface="Times New Roman" pitchFamily="18" charset="0"/>
                <a:cs typeface="Times New Roman" pitchFamily="18" charset="0"/>
              </a:rPr>
              <a:t>15-20 </a:t>
            </a:r>
            <a:r>
              <a:rPr lang="kk-KZ" sz="1100" dirty="0">
                <a:latin typeface="Times New Roman" pitchFamily="18" charset="0"/>
                <a:cs typeface="Times New Roman" pitchFamily="18" charset="0"/>
              </a:rPr>
              <a:t>м/с. Ауа </a:t>
            </a:r>
            <a:r>
              <a:rPr lang="kk-KZ" sz="1100" dirty="0" smtClean="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24-26 градус жылы,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қатты ыстық 40-42 градус.</a:t>
            </a:r>
            <a:endParaRPr lang="kk-KZ" sz="1100" dirty="0" smtClean="0">
              <a:latin typeface="Times New Roman" pitchFamily="18" charset="0"/>
              <a:cs typeface="Times New Roman" pitchFamily="18" charset="0"/>
            </a:endParaRPr>
          </a:p>
          <a:p>
            <a:pPr algn="just"/>
            <a:endParaRPr lang="kk-KZ" sz="11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a:t>
            </a:r>
            <a:r>
              <a:rPr lang="ru-RU" altLang="ru-RU" sz="1200" b="1" dirty="0" smtClean="0">
                <a:latin typeface="Times New Roman" pitchFamily="18" charset="0"/>
                <a:cs typeface="Times New Roman" pitchFamily="18" charset="0"/>
              </a:rPr>
              <a:t>13 </a:t>
            </a:r>
            <a:r>
              <a:rPr lang="kk-KZ" altLang="ru-RU" sz="1200" b="1" dirty="0" smtClean="0">
                <a:latin typeface="Times New Roman" pitchFamily="18" charset="0"/>
                <a:cs typeface="Times New Roman" pitchFamily="18" charset="0"/>
              </a:rPr>
              <a:t>тамызға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12</a:t>
            </a:r>
            <a:r>
              <a:rPr lang="kk-KZ" altLang="ru-RU" sz="1200" b="1" dirty="0" smtClean="0">
                <a:latin typeface="Times New Roman" pitchFamily="18" charset="0"/>
                <a:cs typeface="Times New Roman" pitchFamily="18" charset="0"/>
              </a:rPr>
              <a:t> тамыздан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13</a:t>
            </a:r>
            <a:r>
              <a:rPr lang="kk-KZ" altLang="ru-RU" sz="1200" b="1" dirty="0" smtClean="0">
                <a:latin typeface="Times New Roman" pitchFamily="18" charset="0"/>
                <a:cs typeface="Times New Roman" pitchFamily="18" charset="0"/>
              </a:rPr>
              <a:t> тамызға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8-13, екпіні 15-20 м/с. Ауа температурасы </a:t>
            </a:r>
            <a:r>
              <a:rPr lang="kk-KZ" sz="1100" dirty="0" smtClean="0">
                <a:latin typeface="Times New Roman" pitchFamily="18" charset="0"/>
                <a:cs typeface="Times New Roman" pitchFamily="18" charset="0"/>
              </a:rPr>
              <a:t>24-26 </a:t>
            </a:r>
            <a:r>
              <a:rPr lang="kk-KZ" sz="1100" dirty="0" smtClean="0">
                <a:latin typeface="Times New Roman" pitchFamily="18" charset="0"/>
                <a:cs typeface="Times New Roman" pitchFamily="18" charset="0"/>
              </a:rPr>
              <a:t>градус жылы.</a:t>
            </a:r>
          </a:p>
          <a:p>
            <a:pPr lvl="0" indent="182563" algn="just"/>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015663"/>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smtClean="0">
                <a:latin typeface="Times New Roman" panose="02020603050405020304" pitchFamily="18" charset="0"/>
                <a:cs typeface="Times New Roman" panose="02020603050405020304" pitchFamily="18" charset="0"/>
              </a:rPr>
              <a:t>  Ж.</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14358</TotalTime>
  <Words>529</Words>
  <Application>Microsoft Office PowerPoint</Application>
  <PresentationFormat>Лист A4 (210x297 мм)</PresentationFormat>
  <Paragraphs>76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4281</cp:revision>
  <cp:lastPrinted>2021-07-01T03:56:27Z</cp:lastPrinted>
  <dcterms:created xsi:type="dcterms:W3CDTF">2018-03-27T06:03:00Z</dcterms:created>
  <dcterms:modified xsi:type="dcterms:W3CDTF">2026-08-11T07:22:27Z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