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2251299"/>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12 тамызға </a:t>
            </a:r>
            <a:r>
              <a:rPr lang="kk-KZ"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11</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оңтүстікке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sym typeface="+mn-ea"/>
              </a:rPr>
              <a:t>13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Оңтүстіктен, оңтүстік-батыстан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2-7 м/с. Ауа температурасы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3526345"/>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50524</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7183</cp:revision>
  <cp:lastPrinted>2021-07-01T07:38:07Z</cp:lastPrinted>
  <dcterms:created xsi:type="dcterms:W3CDTF">2018-03-27T06:03:00Z</dcterms:created>
  <dcterms:modified xsi:type="dcterms:W3CDTF">2026-08-11T07:02:22Z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