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4687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және таңертең жаңбыр, найзағай. Солтүстік-шығыстан соғатын жел солтүстік-батысқа ауысады, күші</a:t>
            </a:r>
            <a:r>
              <a:rPr lang="kk-KZ" sz="1200" dirty="0">
                <a:effectLst/>
                <a:latin typeface="Times New Roman" panose="02020603050405020304" pitchFamily="18" charset="0"/>
                <a:ea typeface="Times New Roman" panose="02020603050405020304" pitchFamily="18" charset="0"/>
              </a:rPr>
              <a:t> түнде 2-7, кұндіз 7-12, екпіні 15-18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itchFamily="18" charset="0"/>
                <a:cs typeface="Times New Roman" pitchFamily="18" charset="0"/>
              </a:rPr>
              <a:t>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825460289"/>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76722" y="2445605"/>
            <a:ext cx="4680168"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20702</TotalTime>
  <Words>629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4671</cp:revision>
  <cp:lastPrinted>2021-07-01T03:56:27Z</cp:lastPrinted>
  <dcterms:created xsi:type="dcterms:W3CDTF">2018-03-27T06:03:00Z</dcterms:created>
  <dcterms:modified xsi:type="dcterms:W3CDTF">2026-08-11T07:30:09Z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