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697650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387825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солтүстіктен, </a:t>
            </a:r>
            <a:r>
              <a:rPr lang="kk-KZ" sz="1100" dirty="0" smtClean="0">
                <a:solidFill>
                  <a:srgbClr val="000000"/>
                </a:solidFill>
                <a:latin typeface="Times New Roman"/>
              </a:rPr>
              <a:t>солтүстік-батыстан </a:t>
            </a:r>
            <a:r>
              <a:rPr lang="kk-KZ" sz="1100" dirty="0">
                <a:solidFill>
                  <a:srgbClr val="000000"/>
                </a:solidFill>
                <a:latin typeface="Times New Roman"/>
              </a:rPr>
              <a:t>соғады, күші 9-14 м/с.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күндіз </a:t>
            </a:r>
            <a:r>
              <a:rPr lang="kk-KZ" sz="1100" dirty="0" smtClean="0">
                <a:solidFill>
                  <a:srgbClr val="000000"/>
                </a:solidFill>
                <a:latin typeface="Times New Roman"/>
              </a:rPr>
              <a:t>30</a:t>
            </a:r>
            <a:r>
              <a:rPr lang="kk-KZ" sz="1100" dirty="0" smtClean="0">
                <a:solidFill>
                  <a:srgbClr val="000000"/>
                </a:solidFill>
                <a:latin typeface="Times New Roman"/>
              </a:rPr>
              <a:t>-32 </a:t>
            </a:r>
            <a:r>
              <a:rPr lang="kk-KZ" sz="1100" dirty="0">
                <a:solidFill>
                  <a:srgbClr val="000000"/>
                </a:solidFill>
                <a:latin typeface="Times New Roman"/>
              </a:rPr>
              <a:t>градус </a:t>
            </a:r>
            <a:r>
              <a:rPr lang="kk-KZ" sz="1100" dirty="0" smtClean="0">
                <a:solidFill>
                  <a:srgbClr val="000000"/>
                </a:solidFill>
                <a:latin typeface="Times New Roman"/>
              </a:rPr>
              <a:t>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жаңбыр, найзағай. </a:t>
            </a:r>
            <a:r>
              <a:rPr lang="kk-KZ" sz="1100" dirty="0" smtClean="0">
                <a:solidFill>
                  <a:srgbClr val="000000"/>
                </a:solidFill>
                <a:latin typeface="Times New Roman"/>
              </a:rPr>
              <a:t>Жел </a:t>
            </a:r>
            <a:r>
              <a:rPr lang="kk-KZ" sz="1100" dirty="0">
                <a:solidFill>
                  <a:srgbClr val="000000"/>
                </a:solidFill>
                <a:latin typeface="Times New Roman"/>
              </a:rPr>
              <a:t>солтүстіктен, </a:t>
            </a:r>
            <a:r>
              <a:rPr lang="kk-KZ" sz="1100" dirty="0" smtClean="0">
                <a:solidFill>
                  <a:srgbClr val="000000"/>
                </a:solidFill>
                <a:latin typeface="Times New Roman"/>
              </a:rPr>
              <a:t>солтүстік-батыстан </a:t>
            </a:r>
            <a:r>
              <a:rPr lang="kk-KZ" sz="1100" dirty="0" smtClean="0">
                <a:solidFill>
                  <a:srgbClr val="000000"/>
                </a:solidFill>
                <a:latin typeface="Times New Roman"/>
              </a:rPr>
              <a:t>соғады, күші </a:t>
            </a:r>
            <a:r>
              <a:rPr lang="kk-KZ" sz="1100" dirty="0" smtClean="0">
                <a:solidFill>
                  <a:srgbClr val="000000"/>
                </a:solidFill>
                <a:latin typeface="Times New Roman"/>
              </a:rPr>
              <a:t>9-14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18-20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44148</TotalTime>
  <Words>567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7911</cp:revision>
  <cp:lastPrinted>2021-07-01T03:56:27Z</cp:lastPrinted>
  <dcterms:created xsi:type="dcterms:W3CDTF">2018-03-27T06:03:00Z</dcterms:created>
  <dcterms:modified xsi:type="dcterms:W3CDTF">2026-08-11T06:56:57Z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