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529"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01746571"/>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62103"/>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itchFamily="18" charset="0"/>
                <a:cs typeface="Times New Roman" pitchFamily="18" charset="0"/>
              </a:rPr>
              <a:t>Көшпелі</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a:latin typeface="Times New Roman" pitchFamily="18" charset="0"/>
                <a:cs typeface="Times New Roman" pitchFamily="18" charset="0"/>
              </a:rPr>
              <a:t>жауын-шашынсыз. </a:t>
            </a:r>
            <a:r>
              <a:rPr lang="ru-RU" sz="1150" dirty="0" err="1">
                <a:latin typeface="Times New Roman" pitchFamily="18" charset="0"/>
                <a:cs typeface="Times New Roman" pitchFamily="18" charset="0"/>
              </a:rPr>
              <a:t>Солтүстіктен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соғады</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күші</a:t>
            </a:r>
            <a:r>
              <a:rPr lang="ru-RU" sz="1150" dirty="0" smtClean="0">
                <a:latin typeface="Times New Roman" pitchFamily="18" charset="0"/>
                <a:cs typeface="Times New Roman" pitchFamily="18" charset="0"/>
              </a:rPr>
              <a:t> </a:t>
            </a:r>
            <a:r>
              <a:rPr lang="ru-RU" sz="1150" dirty="0">
                <a:latin typeface="Times New Roman" pitchFamily="18" charset="0"/>
                <a:cs typeface="Times New Roman" pitchFamily="18" charset="0"/>
              </a:rPr>
              <a:t>9-14,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екпіні</a:t>
            </a:r>
            <a:r>
              <a:rPr lang="ru-RU" sz="1150" dirty="0">
                <a:latin typeface="Times New Roman" pitchFamily="18" charset="0"/>
                <a:cs typeface="Times New Roman" pitchFamily="18" charset="0"/>
              </a:rPr>
              <a:t> 15-20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20-22,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32-34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endParaRPr lang="ru-RU" sz="1150" dirty="0" smtClean="0">
              <a:latin typeface="Times New Roman" pitchFamily="18" charset="0"/>
              <a:cs typeface="Times New Roman" pitchFamily="18" charset="0"/>
            </a:endParaRP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13 </a:t>
            </a:r>
            <a:r>
              <a:rPr lang="kk-KZ" altLang="ru-RU" sz="1150" b="1" dirty="0">
                <a:latin typeface="Times New Roman" panose="02020603050405020304" pitchFamily="18" charset="0"/>
                <a:cs typeface="Times New Roman" panose="02020603050405020304" pitchFamily="18" charset="0"/>
              </a:rPr>
              <a:t>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12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13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19-21 градус </a:t>
            </a:r>
            <a:r>
              <a:rPr lang="ru-RU" sz="1150" dirty="0" err="1">
                <a:latin typeface="Times New Roman" pitchFamily="18" charset="0"/>
                <a:cs typeface="Times New Roman"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86857482"/>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26180</TotalTime>
  <Words>504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5194</cp:revision>
  <cp:lastPrinted>2021-07-01T07:38:07Z</cp:lastPrinted>
  <dcterms:created xsi:type="dcterms:W3CDTF">2018-03-27T06:03:00Z</dcterms:created>
  <dcterms:modified xsi:type="dcterms:W3CDTF">2026-08-11T07:10:40Z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