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57210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11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11</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222186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12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11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12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a:t>
            </a:r>
            <a:r>
              <a:rPr lang="ru-RU" sz="1100" dirty="0">
                <a:latin typeface="Times New Roman" panose="02020603050405020304" pitchFamily="18" charset="0"/>
                <a:cs typeface="Times New Roman" panose="02020603050405020304" pitchFamily="18" charset="0"/>
              </a:rPr>
              <a:t>екпіні 15-20 </a:t>
            </a:r>
            <a:r>
              <a:rPr lang="kk-KZ" sz="1100" dirty="0">
                <a:latin typeface="Times New Roman" panose="02020603050405020304" pitchFamily="18" charset="0"/>
                <a:cs typeface="Times New Roman" panose="02020603050405020304" pitchFamily="18" charset="0"/>
              </a:rPr>
              <a:t>м/с. Ауа температурасы түнде 18-20, күндіз 29-31 градус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13</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12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13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түстіктен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12-14 </a:t>
            </a:r>
            <a:r>
              <a:rPr lang="kk-KZ" sz="1100" dirty="0">
                <a:latin typeface="Times New Roman" panose="02020603050405020304" pitchFamily="18" charset="0"/>
                <a:cs typeface="Times New Roman" panose="02020603050405020304" pitchFamily="18" charset="0"/>
              </a:rPr>
              <a:t>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56778</TotalTime>
  <Words>600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7930</cp:revision>
  <cp:lastPrinted>2025-07-15T07:11:11Z</cp:lastPrinted>
  <dcterms:created xsi:type="dcterms:W3CDTF">2018-03-27T06:03:00Z</dcterms:created>
  <dcterms:modified xsi:type="dcterms:W3CDTF">2026-08-11T07:15:35Z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