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84"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11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8438655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12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ru-RU" sz="1100" b="1" dirty="0">
                <a:solidFill>
                  <a:srgbClr val="000000"/>
                </a:solidFill>
                <a:latin typeface="Times New Roman" pitchFamily="18" charset="0"/>
                <a:cs typeface="Times New Roman" pitchFamily="18" charset="0"/>
                <a:sym typeface="Calibri"/>
              </a:rPr>
              <a:t>2</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түнде аздаған жаңбыр, найзағай, бұршақ, дауыл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батыстан жел соғады, күші 9-14, екпіні 15-20 м/с. Ауа температурасы түнде 12-14, күндіз 24-26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12</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13</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шығыстан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12</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13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18749</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8416</cp:revision>
  <cp:lastPrinted>2021-07-01T03:56:27Z</cp:lastPrinted>
  <dcterms:created xsi:type="dcterms:W3CDTF">2018-03-27T06:03:00Z</dcterms:created>
  <dcterms:modified xsi:type="dcterms:W3CDTF">2026-08-11T07:18:15Z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