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33"/>
  </p:normalViewPr>
  <p:slideViewPr>
    <p:cSldViewPr snapToGrid="0">
      <p:cViewPr varScale="1">
        <p:scale>
          <a:sx n="113" d="100"/>
          <a:sy n="113" d="100"/>
        </p:scale>
        <p:origin x="153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64077882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223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11</a:t>
                      </a:r>
                      <a:r>
                        <a:rPr lang="en-US" dirty="0"/>
                        <a:t> </a:t>
                      </a:r>
                      <a:r>
                        <a:rPr lang="ru-RU" baseline="0" dirty="0" err="1"/>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ct val="0"/>
              </a:spcBef>
              <a:buFontTx/>
              <a:buNone/>
              <a:defRPr/>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12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тамызға</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11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12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1950" algn="just" hangingPunct="1">
              <a:spcBef>
                <a:spcPct val="0"/>
              </a:spcBef>
              <a:defRPr/>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олтүстік-батыстан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солтүстіктен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күші 9-14, түнде екпіні 15-18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түнде</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11-13,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26-28 </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градус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p>
          <a:p>
            <a:pPr indent="361950" algn="just" hangingPunct="1">
              <a:spcBef>
                <a:spcPct val="0"/>
              </a:spcBef>
              <a:defRPr/>
            </a:pPr>
            <a:endPar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hangingPunct="1">
              <a:spcBef>
                <a:spcPct val="0"/>
              </a:spcBef>
              <a:buFont typeface="Arial" panose="020B0604020202020204" pitchFamily="34" charset="0"/>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13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12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13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1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1950" algn="just" hangingPunct="1">
              <a:spcBef>
                <a:spcPct val="0"/>
              </a:spcBef>
              <a:buFont typeface="Arial" panose="020B0604020202020204" pitchFamily="34" charset="0"/>
              <a:buNone/>
              <a:defRPr/>
            </a:pP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Көшпелі бұлтты, жауын-шашынсыз. Солт</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үстік-шығыстан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7-12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11-13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p>
        </p:txBody>
      </p:sp>
      <p:graphicFrame>
        <p:nvGraphicFramePr>
          <p:cNvPr id="27" name="Table"/>
          <p:cNvGraphicFramePr/>
          <p:nvPr>
            <p:extLst>
              <p:ext uri="{D42A27DB-BD31-4B8C-83A1-F6EECF244321}">
                <p14:modId xmlns:p14="http://schemas.microsoft.com/office/powerpoint/2010/main" val="413883303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55</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1556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17</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dirty="0"/>
              <a:t>11</a:t>
            </a:r>
            <a:r>
              <a:rPr lang="ru-RU" dirty="0"/>
              <a:t> </a:t>
            </a:r>
            <a:r>
              <a:rPr lang="ru-RU" dirty="0" err="1"/>
              <a:t>тамыз</a:t>
            </a:r>
            <a:r>
              <a:rPr lang="ru-RU" dirty="0"/>
              <a:t> </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Метеорологиялық жағдайлар қала атмосферасында ластаушы заттардың </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сейілуіне </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ықпал етеді.</a:t>
            </a:r>
          </a:p>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Жалпы қала бойынша ауаның ластану деңгейінің </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төмен</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 болуы күтілуде.</a:t>
            </a:r>
            <a:endPar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algn="ctr" fontAlgn="auto" hangingPunct="0">
              <a:spcAft>
                <a:spcPts val="0"/>
              </a:spcAft>
              <a:buFontTx/>
              <a:buNone/>
              <a:defRPr/>
            </a:pP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1, 2, 3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дәрежелі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ҚМЖ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ескертуі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жоқ</a:t>
            </a:r>
            <a:endParaRPr dirty="0"/>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 Пірімжар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580</TotalTime>
  <Words>671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115</cp:revision>
  <dcterms:modified xsi:type="dcterms:W3CDTF">2026-08-11T08:31:06Z</dcterms:modified>
</cp:coreProperties>
</file>