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682981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12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9-14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34-36 </a:t>
            </a:r>
            <a:r>
              <a:rPr lang="ru-RU" sz="1150" dirty="0" smtClean="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қатты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endParaRPr lang="ru-RU" sz="1150" dirty="0" smtClean="0">
              <a:latin typeface="Times New Roman" pitchFamily="18" charset="0"/>
              <a:cs typeface="Times New Roman"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13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4622940"/>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28868</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5356</cp:revision>
  <cp:lastPrinted>2021-07-01T07:38:07Z</cp:lastPrinted>
  <dcterms:created xsi:type="dcterms:W3CDTF">2018-03-27T06:03:00Z</dcterms:created>
  <dcterms:modified xsi:type="dcterms:W3CDTF">2026-08-11T07:06:23Z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