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662512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дождь, гроза. Ветер северо-восточный с переходом на северо-западный 5-10, днем порывы 15-20 м/с. Температура воздуха ночью 15-17, днем 31-33 тепла.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13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5-10 м/с. Температура воздуха 13-15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13391C4-9621-5EA8-E8F6-A5FBC050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312256"/>
              </p:ext>
            </p:extLst>
          </p:nvPr>
        </p:nvGraphicFramePr>
        <p:xfrm>
          <a:off x="5037999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22467</TotalTime>
  <Words>626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4630</cp:revision>
  <cp:lastPrinted>2021-10-14T11:15:53Z</cp:lastPrinted>
  <dcterms:created xsi:type="dcterms:W3CDTF">2018-03-27T06:03:00Z</dcterms:created>
  <dcterms:modified xsi:type="dcterms:W3CDTF">2026-08-11T07:35:58Z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