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85743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й 9-14, порывы 15-20 м/с. Температура воздуха ночью 18-20, днем 29-31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13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12-14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145497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60919</TotalTime>
  <Words>640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8313</cp:revision>
  <cp:lastPrinted>2025-08-12T06:13:34Z</cp:lastPrinted>
  <dcterms:created xsi:type="dcterms:W3CDTF">2018-03-27T06:03:00Z</dcterms:created>
  <dcterms:modified xsi:type="dcterms:W3CDTF">2026-08-11T06:41:12Z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