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82242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41754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5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северный, северо-западный 9-14 м/с. Температура воздуха ночью 14-16, днем 30-32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северный, северо-восточный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42742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7228</cp:revision>
  <cp:lastPrinted>2021-07-01T03:56:27Z</cp:lastPrinted>
  <dcterms:created xsi:type="dcterms:W3CDTF">2018-03-27T06:03:00Z</dcterms:created>
  <dcterms:modified xsi:type="dcterms:W3CDTF">2026-08-11T06:56:54Z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