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11 августа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11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12 августа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сильная жара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37-39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градусов.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13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13 августа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5-10 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воздуха 20-22 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28599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345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0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2583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0,51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Байменова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А.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23280</TotalTime>
  <Words>554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5961</cp:revision>
  <cp:lastPrinted>2021-07-01T03:56:27Z</cp:lastPrinted>
  <dcterms:created xsi:type="dcterms:W3CDTF">2018-03-27T06:03:00Z</dcterms:created>
  <dcterms:modified xsi:type="dcterms:W3CDTF">2026-08-11T06:32:13Z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