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92"/>
  </p:normalViewPr>
  <p:slideViewPr>
    <p:cSldViewPr snapToGrid="0">
      <p:cViewPr varScale="1">
        <p:scale>
          <a:sx n="113" d="100"/>
          <a:sy n="113" d="100"/>
        </p:scale>
        <p:origin x="15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05514011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11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 dirty="0"/>
                        <a:t>августа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11</a:t>
            </a:r>
            <a:r>
              <a:rPr lang="ru-RU" dirty="0"/>
              <a:t>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 20 ч. 12 августа</a:t>
            </a:r>
          </a:p>
          <a:p>
            <a:pPr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осадков. Ветер северо-западный, северный 9-14, ночью порывы 15-18 м/с. Температура воздуха ночью 11-13, днем 26-28 тепла.</a:t>
            </a: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endParaRPr lang="kk-KZ" altLang="ru-RU" sz="1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13 августа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12 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13 августа</a:t>
            </a:r>
          </a:p>
          <a:p>
            <a:pPr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kk-KZ" altLang="ru-RU" sz="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61950" algn="just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без осадков. Ветер северо-восточный 7-12 м/с. Температура воздуха 11-13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2003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61950" algn="just"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14549768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Пірімжар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643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120</cp:revision>
  <dcterms:modified xsi:type="dcterms:W3CDTF">2026-08-11T08:31:20Z</dcterms:modified>
</cp:coreProperties>
</file>