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8633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9-14, ночью порывы 15-20 м/с. Температура воздуха ночью 20-22,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0154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6276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1262</cp:revision>
  <cp:lastPrinted>2021-07-01T03:56:27Z</cp:lastPrinted>
  <dcterms:created xsi:type="dcterms:W3CDTF">2024-09-22T07:48:17Z</dcterms:created>
  <dcterms:modified xsi:type="dcterms:W3CDTF">2026-08-11T07:10:49Z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