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74211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0472" y="112903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гроза. Ветер северо-восточный с переходом на северо-западный ночью 2-7, днем 7-12 м/с. Температура воздуха ночью 18-20 тепла, днем сильная жара 36-38 градусов.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13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4-9 м/с. Температура воздуха 16-18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7217" y="34158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FED7B8B-4503-4752-CF36-950DE5F56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69653"/>
              </p:ext>
            </p:extLst>
          </p:nvPr>
        </p:nvGraphicFramePr>
        <p:xfrm>
          <a:off x="5054711" y="408117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19294" y="2197221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августа метеорологические условия будут способствовать накоплению загрязняющих веществ в атмосфере города, днем 12 августа и ночью 13 августа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30394</TotalTime>
  <Words>719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5209</cp:revision>
  <cp:lastPrinted>2026-04-01T06:23:53Z</cp:lastPrinted>
  <dcterms:created xsi:type="dcterms:W3CDTF">2018-03-27T06:03:00Z</dcterms:created>
  <dcterms:modified xsi:type="dcterms:W3CDTF">2026-08-11T07:29:31Z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