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36848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гроза. Ветер северо-восточный с переходом на северо-западный ночью 2-7, днем 7-12, порывы 15-18 м/с. Температура воздуха ночью 16-18 тепла, днем сильная жара 36-38 градусов.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2" y="36529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711100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метеорологические условия будут способствовать накоплению загрязняющих веществ в атмосфере города, днем 12 августа и ночью 13 августа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22622</TotalTime>
  <Words>653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4653</cp:revision>
  <cp:lastPrinted>2021-07-01T03:56:27Z</cp:lastPrinted>
  <dcterms:created xsi:type="dcterms:W3CDTF">2018-03-27T06:03:00Z</dcterms:created>
  <dcterms:modified xsi:type="dcterms:W3CDTF">2026-08-11T07:29:35Z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